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7" autoAdjust="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E3F4-6BB0-4A4C-AC18-C89489D2D5A5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0FBB0-92BC-45AE-9291-96C06FA0E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#-1,1,1. Slide 1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#-1,1,1. Slide 1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#-1,1,1. Slide 1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27" name="Rounded Rectangle 26">
            <a:hlinkClick r:id="rId4" action="ppaction://hlinkshowjump?jump=endshow">
              <a:snd r:embed="rId3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 flipV="1">
            <a:off x="180975" y="36195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Picture 005.jpg"/>
          <p:cNvPicPr>
            <a:picLocks noChangeAspect="1"/>
          </p:cNvPicPr>
          <p:nvPr/>
        </p:nvPicPr>
        <p:blipFill>
          <a:blip r:embed="rId3" cstate="print"/>
          <a:srcRect l="5000" t="16667" r="2500" b="8333"/>
          <a:stretch>
            <a:fillRect/>
          </a:stretch>
        </p:blipFill>
        <p:spPr>
          <a:xfrm>
            <a:off x="3429000" y="1885950"/>
            <a:ext cx="4737668" cy="2880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Myocyte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Recording System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" y="1657350"/>
            <a:ext cx="2743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Polyspectral light source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Cell framing image &amp; beam splitter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Fluorescence &amp; video contrast recording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Cell stimulation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Data acquisition and analysis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" y="1581150"/>
            <a:ext cx="27432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52400" y="2190750"/>
            <a:ext cx="2286000" cy="666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6200" y="3028950"/>
            <a:ext cx="25908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52400" y="4400550"/>
            <a:ext cx="25146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6515894" y="4209257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5239544" y="4533901"/>
            <a:ext cx="7993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4753571" y="4505127"/>
            <a:ext cx="856853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4105275" y="2124074"/>
            <a:ext cx="184785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391297" y="4209654"/>
            <a:ext cx="14478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972175" y="2162174"/>
            <a:ext cx="146685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4752975" y="1933575"/>
            <a:ext cx="1009651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52400" y="3638550"/>
            <a:ext cx="25146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>
            <a:hlinkClick r:id="rId5" action="ppaction://hlinkshowjump?jump=endshow">
              <a:snd r:embed="rId4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mph" presetSubtype="0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9" presetClass="emph" presetSubtype="0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9" presetClass="emph" presetSubtype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9" presetClass="emph" presetSubtype="0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0"/>
                            </p:stCondLst>
                            <p:childTnLst>
                              <p:par>
                                <p:cTn id="77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0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000"/>
                            </p:stCondLst>
                            <p:childTnLst>
                              <p:par>
                                <p:cTn id="9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6" grpId="0" animBg="1"/>
      <p:bldP spid="24" grpId="0" animBg="1"/>
      <p:bldP spid="24" grpId="1" animBg="1"/>
      <p:bldP spid="2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r="46421" b="20534"/>
          <a:stretch>
            <a:fillRect/>
          </a:stretch>
        </p:blipFill>
        <p:spPr bwMode="auto">
          <a:xfrm>
            <a:off x="76200" y="1236119"/>
            <a:ext cx="4800600" cy="3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Freeform 32"/>
          <p:cNvSpPr/>
          <p:nvPr/>
        </p:nvSpPr>
        <p:spPr>
          <a:xfrm>
            <a:off x="228600" y="4629150"/>
            <a:ext cx="942954" cy="381000"/>
          </a:xfrm>
          <a:custGeom>
            <a:avLst/>
            <a:gdLst>
              <a:gd name="connsiteX0" fmla="*/ 855868 w 942954"/>
              <a:gd name="connsiteY0" fmla="*/ 195943 h 200176"/>
              <a:gd name="connsiteX1" fmla="*/ 347868 w 942954"/>
              <a:gd name="connsiteY1" fmla="*/ 199571 h 200176"/>
              <a:gd name="connsiteX2" fmla="*/ 46697 w 942954"/>
              <a:gd name="connsiteY2" fmla="*/ 195943 h 200176"/>
              <a:gd name="connsiteX3" fmla="*/ 35811 w 942954"/>
              <a:gd name="connsiteY3" fmla="*/ 192314 h 200176"/>
              <a:gd name="connsiteX4" fmla="*/ 24925 w 942954"/>
              <a:gd name="connsiteY4" fmla="*/ 185057 h 200176"/>
              <a:gd name="connsiteX5" fmla="*/ 17668 w 942954"/>
              <a:gd name="connsiteY5" fmla="*/ 174171 h 200176"/>
              <a:gd name="connsiteX6" fmla="*/ 10411 w 942954"/>
              <a:gd name="connsiteY6" fmla="*/ 148771 h 200176"/>
              <a:gd name="connsiteX7" fmla="*/ 3154 w 942954"/>
              <a:gd name="connsiteY7" fmla="*/ 123371 h 200176"/>
              <a:gd name="connsiteX8" fmla="*/ 6783 w 942954"/>
              <a:gd name="connsiteY8" fmla="*/ 36286 h 200176"/>
              <a:gd name="connsiteX9" fmla="*/ 14040 w 942954"/>
              <a:gd name="connsiteY9" fmla="*/ 25400 h 200176"/>
              <a:gd name="connsiteX10" fmla="*/ 17668 w 942954"/>
              <a:gd name="connsiteY10" fmla="*/ 14514 h 200176"/>
              <a:gd name="connsiteX11" fmla="*/ 28554 w 942954"/>
              <a:gd name="connsiteY11" fmla="*/ 10886 h 200176"/>
              <a:gd name="connsiteX12" fmla="*/ 50325 w 942954"/>
              <a:gd name="connsiteY12" fmla="*/ 0 h 200176"/>
              <a:gd name="connsiteX13" fmla="*/ 776040 w 942954"/>
              <a:gd name="connsiteY13" fmla="*/ 3629 h 200176"/>
              <a:gd name="connsiteX14" fmla="*/ 786925 w 942954"/>
              <a:gd name="connsiteY14" fmla="*/ 7257 h 200176"/>
              <a:gd name="connsiteX15" fmla="*/ 801440 w 942954"/>
              <a:gd name="connsiteY15" fmla="*/ 14514 h 200176"/>
              <a:gd name="connsiteX16" fmla="*/ 815954 w 942954"/>
              <a:gd name="connsiteY16" fmla="*/ 18143 h 200176"/>
              <a:gd name="connsiteX17" fmla="*/ 848611 w 942954"/>
              <a:gd name="connsiteY17" fmla="*/ 29029 h 200176"/>
              <a:gd name="connsiteX18" fmla="*/ 870383 w 942954"/>
              <a:gd name="connsiteY18" fmla="*/ 36286 h 200176"/>
              <a:gd name="connsiteX19" fmla="*/ 881268 w 942954"/>
              <a:gd name="connsiteY19" fmla="*/ 43543 h 200176"/>
              <a:gd name="connsiteX20" fmla="*/ 888525 w 942954"/>
              <a:gd name="connsiteY20" fmla="*/ 54429 h 200176"/>
              <a:gd name="connsiteX21" fmla="*/ 895783 w 942954"/>
              <a:gd name="connsiteY21" fmla="*/ 83457 h 200176"/>
              <a:gd name="connsiteX22" fmla="*/ 892154 w 942954"/>
              <a:gd name="connsiteY22" fmla="*/ 159657 h 200176"/>
              <a:gd name="connsiteX23" fmla="*/ 888525 w 942954"/>
              <a:gd name="connsiteY23" fmla="*/ 170543 h 200176"/>
              <a:gd name="connsiteX24" fmla="*/ 870383 w 942954"/>
              <a:gd name="connsiteY24" fmla="*/ 174171 h 200176"/>
              <a:gd name="connsiteX25" fmla="*/ 855868 w 942954"/>
              <a:gd name="connsiteY25" fmla="*/ 195943 h 2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2954" h="200176">
                <a:moveTo>
                  <a:pt x="855868" y="195943"/>
                </a:moveTo>
                <a:cubicBezTo>
                  <a:pt x="768782" y="200176"/>
                  <a:pt x="517206" y="199571"/>
                  <a:pt x="347868" y="199571"/>
                </a:cubicBezTo>
                <a:cubicBezTo>
                  <a:pt x="247470" y="199571"/>
                  <a:pt x="147067" y="198277"/>
                  <a:pt x="46697" y="195943"/>
                </a:cubicBezTo>
                <a:cubicBezTo>
                  <a:pt x="42873" y="195854"/>
                  <a:pt x="39232" y="194025"/>
                  <a:pt x="35811" y="192314"/>
                </a:cubicBezTo>
                <a:cubicBezTo>
                  <a:pt x="31910" y="190364"/>
                  <a:pt x="28554" y="187476"/>
                  <a:pt x="24925" y="185057"/>
                </a:cubicBezTo>
                <a:cubicBezTo>
                  <a:pt x="22506" y="181428"/>
                  <a:pt x="19618" y="178072"/>
                  <a:pt x="17668" y="174171"/>
                </a:cubicBezTo>
                <a:cubicBezTo>
                  <a:pt x="14770" y="168374"/>
                  <a:pt x="11960" y="154192"/>
                  <a:pt x="10411" y="148771"/>
                </a:cubicBezTo>
                <a:cubicBezTo>
                  <a:pt x="0" y="112330"/>
                  <a:pt x="14500" y="168751"/>
                  <a:pt x="3154" y="123371"/>
                </a:cubicBezTo>
                <a:cubicBezTo>
                  <a:pt x="4364" y="94343"/>
                  <a:pt x="3574" y="65162"/>
                  <a:pt x="6783" y="36286"/>
                </a:cubicBezTo>
                <a:cubicBezTo>
                  <a:pt x="7265" y="31952"/>
                  <a:pt x="12090" y="29301"/>
                  <a:pt x="14040" y="25400"/>
                </a:cubicBezTo>
                <a:cubicBezTo>
                  <a:pt x="15750" y="21979"/>
                  <a:pt x="14963" y="17219"/>
                  <a:pt x="17668" y="14514"/>
                </a:cubicBezTo>
                <a:cubicBezTo>
                  <a:pt x="20373" y="11809"/>
                  <a:pt x="24925" y="12095"/>
                  <a:pt x="28554" y="10886"/>
                </a:cubicBezTo>
                <a:cubicBezTo>
                  <a:pt x="34056" y="7218"/>
                  <a:pt x="42816" y="0"/>
                  <a:pt x="50325" y="0"/>
                </a:cubicBezTo>
                <a:lnTo>
                  <a:pt x="776040" y="3629"/>
                </a:lnTo>
                <a:cubicBezTo>
                  <a:pt x="779668" y="4838"/>
                  <a:pt x="783410" y="5751"/>
                  <a:pt x="786925" y="7257"/>
                </a:cubicBezTo>
                <a:cubicBezTo>
                  <a:pt x="791897" y="9388"/>
                  <a:pt x="796375" y="12615"/>
                  <a:pt x="801440" y="14514"/>
                </a:cubicBezTo>
                <a:cubicBezTo>
                  <a:pt x="806109" y="16265"/>
                  <a:pt x="811177" y="16710"/>
                  <a:pt x="815954" y="18143"/>
                </a:cubicBezTo>
                <a:cubicBezTo>
                  <a:pt x="815992" y="18155"/>
                  <a:pt x="843149" y="27209"/>
                  <a:pt x="848611" y="29029"/>
                </a:cubicBezTo>
                <a:cubicBezTo>
                  <a:pt x="848616" y="29031"/>
                  <a:pt x="870379" y="36283"/>
                  <a:pt x="870383" y="36286"/>
                </a:cubicBezTo>
                <a:lnTo>
                  <a:pt x="881268" y="43543"/>
                </a:lnTo>
                <a:cubicBezTo>
                  <a:pt x="883687" y="47172"/>
                  <a:pt x="887035" y="50331"/>
                  <a:pt x="888525" y="54429"/>
                </a:cubicBezTo>
                <a:cubicBezTo>
                  <a:pt x="891934" y="63802"/>
                  <a:pt x="895783" y="83457"/>
                  <a:pt x="895783" y="83457"/>
                </a:cubicBezTo>
                <a:cubicBezTo>
                  <a:pt x="894573" y="108857"/>
                  <a:pt x="894266" y="134316"/>
                  <a:pt x="892154" y="159657"/>
                </a:cubicBezTo>
                <a:cubicBezTo>
                  <a:pt x="891836" y="163469"/>
                  <a:pt x="891708" y="168421"/>
                  <a:pt x="888525" y="170543"/>
                </a:cubicBezTo>
                <a:cubicBezTo>
                  <a:pt x="883394" y="173964"/>
                  <a:pt x="876430" y="172962"/>
                  <a:pt x="870383" y="174171"/>
                </a:cubicBezTo>
                <a:cubicBezTo>
                  <a:pt x="846361" y="190186"/>
                  <a:pt x="942954" y="191710"/>
                  <a:pt x="855868" y="19594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143000" y="1276350"/>
            <a:ext cx="6096000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System Schematic</a:t>
            </a:r>
          </a:p>
        </p:txBody>
      </p:sp>
      <p:sp>
        <p:nvSpPr>
          <p:cNvPr id="38" name="Freeform 37"/>
          <p:cNvSpPr/>
          <p:nvPr/>
        </p:nvSpPr>
        <p:spPr>
          <a:xfrm>
            <a:off x="0" y="1581150"/>
            <a:ext cx="1468191" cy="1712580"/>
          </a:xfrm>
          <a:custGeom>
            <a:avLst/>
            <a:gdLst>
              <a:gd name="connsiteX0" fmla="*/ 1416676 w 1468191"/>
              <a:gd name="connsiteY0" fmla="*/ 1030310 h 1712580"/>
              <a:gd name="connsiteX1" fmla="*/ 1403797 w 1468191"/>
              <a:gd name="connsiteY1" fmla="*/ 1262130 h 1712580"/>
              <a:gd name="connsiteX2" fmla="*/ 1390918 w 1468191"/>
              <a:gd name="connsiteY2" fmla="*/ 1326524 h 1712580"/>
              <a:gd name="connsiteX3" fmla="*/ 1378039 w 1468191"/>
              <a:gd name="connsiteY3" fmla="*/ 1493950 h 1712580"/>
              <a:gd name="connsiteX4" fmla="*/ 1313645 w 1468191"/>
              <a:gd name="connsiteY4" fmla="*/ 1571223 h 1712580"/>
              <a:gd name="connsiteX5" fmla="*/ 1197735 w 1468191"/>
              <a:gd name="connsiteY5" fmla="*/ 1622738 h 1712580"/>
              <a:gd name="connsiteX6" fmla="*/ 1094704 w 1468191"/>
              <a:gd name="connsiteY6" fmla="*/ 1661375 h 1712580"/>
              <a:gd name="connsiteX7" fmla="*/ 1056067 w 1468191"/>
              <a:gd name="connsiteY7" fmla="*/ 1687133 h 1712580"/>
              <a:gd name="connsiteX8" fmla="*/ 515155 w 1468191"/>
              <a:gd name="connsiteY8" fmla="*/ 1687133 h 1712580"/>
              <a:gd name="connsiteX9" fmla="*/ 437882 w 1468191"/>
              <a:gd name="connsiteY9" fmla="*/ 1635617 h 1712580"/>
              <a:gd name="connsiteX10" fmla="*/ 412124 w 1468191"/>
              <a:gd name="connsiteY10" fmla="*/ 1596981 h 1712580"/>
              <a:gd name="connsiteX11" fmla="*/ 334851 w 1468191"/>
              <a:gd name="connsiteY11" fmla="*/ 1545465 h 1712580"/>
              <a:gd name="connsiteX12" fmla="*/ 296214 w 1468191"/>
              <a:gd name="connsiteY12" fmla="*/ 1519707 h 1712580"/>
              <a:gd name="connsiteX13" fmla="*/ 270456 w 1468191"/>
              <a:gd name="connsiteY13" fmla="*/ 1481071 h 1712580"/>
              <a:gd name="connsiteX14" fmla="*/ 231820 w 1468191"/>
              <a:gd name="connsiteY14" fmla="*/ 1455313 h 1712580"/>
              <a:gd name="connsiteX15" fmla="*/ 180304 w 1468191"/>
              <a:gd name="connsiteY15" fmla="*/ 1378040 h 1712580"/>
              <a:gd name="connsiteX16" fmla="*/ 141667 w 1468191"/>
              <a:gd name="connsiteY16" fmla="*/ 1326524 h 1712580"/>
              <a:gd name="connsiteX17" fmla="*/ 115910 w 1468191"/>
              <a:gd name="connsiteY17" fmla="*/ 1275009 h 1712580"/>
              <a:gd name="connsiteX18" fmla="*/ 103031 w 1468191"/>
              <a:gd name="connsiteY18" fmla="*/ 1236372 h 1712580"/>
              <a:gd name="connsiteX19" fmla="*/ 51515 w 1468191"/>
              <a:gd name="connsiteY19" fmla="*/ 1159099 h 1712580"/>
              <a:gd name="connsiteX20" fmla="*/ 25758 w 1468191"/>
              <a:gd name="connsiteY20" fmla="*/ 1081826 h 1712580"/>
              <a:gd name="connsiteX21" fmla="*/ 0 w 1468191"/>
              <a:gd name="connsiteY21" fmla="*/ 991674 h 1712580"/>
              <a:gd name="connsiteX22" fmla="*/ 12879 w 1468191"/>
              <a:gd name="connsiteY22" fmla="*/ 425003 h 1712580"/>
              <a:gd name="connsiteX23" fmla="*/ 38636 w 1468191"/>
              <a:gd name="connsiteY23" fmla="*/ 334851 h 1712580"/>
              <a:gd name="connsiteX24" fmla="*/ 90152 w 1468191"/>
              <a:gd name="connsiteY24" fmla="*/ 206062 h 1712580"/>
              <a:gd name="connsiteX25" fmla="*/ 167425 w 1468191"/>
              <a:gd name="connsiteY25" fmla="*/ 167426 h 1712580"/>
              <a:gd name="connsiteX26" fmla="*/ 244698 w 1468191"/>
              <a:gd name="connsiteY26" fmla="*/ 103031 h 1712580"/>
              <a:gd name="connsiteX27" fmla="*/ 334851 w 1468191"/>
              <a:gd name="connsiteY27" fmla="*/ 77274 h 1712580"/>
              <a:gd name="connsiteX28" fmla="*/ 373487 w 1468191"/>
              <a:gd name="connsiteY28" fmla="*/ 64395 h 1712580"/>
              <a:gd name="connsiteX29" fmla="*/ 502276 w 1468191"/>
              <a:gd name="connsiteY29" fmla="*/ 38637 h 1712580"/>
              <a:gd name="connsiteX30" fmla="*/ 669701 w 1468191"/>
              <a:gd name="connsiteY30" fmla="*/ 0 h 1712580"/>
              <a:gd name="connsiteX31" fmla="*/ 1017431 w 1468191"/>
              <a:gd name="connsiteY31" fmla="*/ 12879 h 1712580"/>
              <a:gd name="connsiteX32" fmla="*/ 1068946 w 1468191"/>
              <a:gd name="connsiteY32" fmla="*/ 25758 h 1712580"/>
              <a:gd name="connsiteX33" fmla="*/ 1107583 w 1468191"/>
              <a:gd name="connsiteY33" fmla="*/ 64395 h 1712580"/>
              <a:gd name="connsiteX34" fmla="*/ 1159098 w 1468191"/>
              <a:gd name="connsiteY34" fmla="*/ 103031 h 1712580"/>
              <a:gd name="connsiteX35" fmla="*/ 1197735 w 1468191"/>
              <a:gd name="connsiteY35" fmla="*/ 128789 h 1712580"/>
              <a:gd name="connsiteX36" fmla="*/ 1236372 w 1468191"/>
              <a:gd name="connsiteY36" fmla="*/ 167426 h 1712580"/>
              <a:gd name="connsiteX37" fmla="*/ 1262129 w 1468191"/>
              <a:gd name="connsiteY37" fmla="*/ 206062 h 1712580"/>
              <a:gd name="connsiteX38" fmla="*/ 1339403 w 1468191"/>
              <a:gd name="connsiteY38" fmla="*/ 231820 h 1712580"/>
              <a:gd name="connsiteX39" fmla="*/ 1378039 w 1468191"/>
              <a:gd name="connsiteY39" fmla="*/ 257578 h 1712580"/>
              <a:gd name="connsiteX40" fmla="*/ 1390918 w 1468191"/>
              <a:gd name="connsiteY40" fmla="*/ 296215 h 1712580"/>
              <a:gd name="connsiteX41" fmla="*/ 1416676 w 1468191"/>
              <a:gd name="connsiteY41" fmla="*/ 334851 h 1712580"/>
              <a:gd name="connsiteX42" fmla="*/ 1442434 w 1468191"/>
              <a:gd name="connsiteY42" fmla="*/ 515155 h 1712580"/>
              <a:gd name="connsiteX43" fmla="*/ 1455313 w 1468191"/>
              <a:gd name="connsiteY43" fmla="*/ 875764 h 1712580"/>
              <a:gd name="connsiteX44" fmla="*/ 1468191 w 1468191"/>
              <a:gd name="connsiteY44" fmla="*/ 862885 h 1712580"/>
              <a:gd name="connsiteX45" fmla="*/ 1442434 w 1468191"/>
              <a:gd name="connsiteY45" fmla="*/ 1120462 h 1712580"/>
              <a:gd name="connsiteX46" fmla="*/ 1403797 w 1468191"/>
              <a:gd name="connsiteY46" fmla="*/ 1339403 h 171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68191" h="1712580">
                <a:moveTo>
                  <a:pt x="1416676" y="1030310"/>
                </a:moveTo>
                <a:cubicBezTo>
                  <a:pt x="1412383" y="1107583"/>
                  <a:pt x="1410502" y="1185028"/>
                  <a:pt x="1403797" y="1262130"/>
                </a:cubicBezTo>
                <a:cubicBezTo>
                  <a:pt x="1401901" y="1283937"/>
                  <a:pt x="1393335" y="1304768"/>
                  <a:pt x="1390918" y="1326524"/>
                </a:cubicBezTo>
                <a:cubicBezTo>
                  <a:pt x="1384737" y="1382155"/>
                  <a:pt x="1388354" y="1438935"/>
                  <a:pt x="1378039" y="1493950"/>
                </a:cubicBezTo>
                <a:cubicBezTo>
                  <a:pt x="1374545" y="1512583"/>
                  <a:pt x="1325140" y="1563012"/>
                  <a:pt x="1313645" y="1571223"/>
                </a:cubicBezTo>
                <a:cubicBezTo>
                  <a:pt x="1281778" y="1593985"/>
                  <a:pt x="1231396" y="1605908"/>
                  <a:pt x="1197735" y="1622738"/>
                </a:cubicBezTo>
                <a:cubicBezTo>
                  <a:pt x="1109299" y="1666955"/>
                  <a:pt x="1218944" y="1636527"/>
                  <a:pt x="1094704" y="1661375"/>
                </a:cubicBezTo>
                <a:cubicBezTo>
                  <a:pt x="1081825" y="1669961"/>
                  <a:pt x="1071374" y="1684837"/>
                  <a:pt x="1056067" y="1687133"/>
                </a:cubicBezTo>
                <a:cubicBezTo>
                  <a:pt x="886421" y="1712580"/>
                  <a:pt x="680213" y="1693735"/>
                  <a:pt x="515155" y="1687133"/>
                </a:cubicBezTo>
                <a:cubicBezTo>
                  <a:pt x="489397" y="1669961"/>
                  <a:pt x="455054" y="1661375"/>
                  <a:pt x="437882" y="1635617"/>
                </a:cubicBezTo>
                <a:cubicBezTo>
                  <a:pt x="429296" y="1622738"/>
                  <a:pt x="423773" y="1607174"/>
                  <a:pt x="412124" y="1596981"/>
                </a:cubicBezTo>
                <a:cubicBezTo>
                  <a:pt x="388826" y="1576596"/>
                  <a:pt x="360609" y="1562637"/>
                  <a:pt x="334851" y="1545465"/>
                </a:cubicBezTo>
                <a:lnTo>
                  <a:pt x="296214" y="1519707"/>
                </a:lnTo>
                <a:cubicBezTo>
                  <a:pt x="287628" y="1506828"/>
                  <a:pt x="281401" y="1492016"/>
                  <a:pt x="270456" y="1481071"/>
                </a:cubicBezTo>
                <a:cubicBezTo>
                  <a:pt x="259511" y="1470126"/>
                  <a:pt x="242013" y="1466962"/>
                  <a:pt x="231820" y="1455313"/>
                </a:cubicBezTo>
                <a:cubicBezTo>
                  <a:pt x="211435" y="1432015"/>
                  <a:pt x="198878" y="1402806"/>
                  <a:pt x="180304" y="1378040"/>
                </a:cubicBezTo>
                <a:cubicBezTo>
                  <a:pt x="167425" y="1360868"/>
                  <a:pt x="153043" y="1344726"/>
                  <a:pt x="141667" y="1326524"/>
                </a:cubicBezTo>
                <a:cubicBezTo>
                  <a:pt x="131492" y="1310244"/>
                  <a:pt x="123473" y="1292655"/>
                  <a:pt x="115910" y="1275009"/>
                </a:cubicBezTo>
                <a:cubicBezTo>
                  <a:pt x="110562" y="1262531"/>
                  <a:pt x="109624" y="1248239"/>
                  <a:pt x="103031" y="1236372"/>
                </a:cubicBezTo>
                <a:cubicBezTo>
                  <a:pt x="87997" y="1209311"/>
                  <a:pt x="61304" y="1188467"/>
                  <a:pt x="51515" y="1159099"/>
                </a:cubicBezTo>
                <a:cubicBezTo>
                  <a:pt x="42929" y="1133341"/>
                  <a:pt x="32343" y="1108166"/>
                  <a:pt x="25758" y="1081826"/>
                </a:cubicBezTo>
                <a:cubicBezTo>
                  <a:pt x="9586" y="1017140"/>
                  <a:pt x="18477" y="1047102"/>
                  <a:pt x="0" y="991674"/>
                </a:cubicBezTo>
                <a:cubicBezTo>
                  <a:pt x="4293" y="802784"/>
                  <a:pt x="5013" y="613778"/>
                  <a:pt x="12879" y="425003"/>
                </a:cubicBezTo>
                <a:cubicBezTo>
                  <a:pt x="13861" y="401443"/>
                  <a:pt x="31811" y="358738"/>
                  <a:pt x="38636" y="334851"/>
                </a:cubicBezTo>
                <a:cubicBezTo>
                  <a:pt x="51229" y="290776"/>
                  <a:pt x="55667" y="240547"/>
                  <a:pt x="90152" y="206062"/>
                </a:cubicBezTo>
                <a:cubicBezTo>
                  <a:pt x="115117" y="181098"/>
                  <a:pt x="136003" y="177900"/>
                  <a:pt x="167425" y="167426"/>
                </a:cubicBezTo>
                <a:cubicBezTo>
                  <a:pt x="195905" y="138946"/>
                  <a:pt x="208840" y="120960"/>
                  <a:pt x="244698" y="103031"/>
                </a:cubicBezTo>
                <a:cubicBezTo>
                  <a:pt x="265278" y="92741"/>
                  <a:pt x="315603" y="82774"/>
                  <a:pt x="334851" y="77274"/>
                </a:cubicBezTo>
                <a:cubicBezTo>
                  <a:pt x="347904" y="73545"/>
                  <a:pt x="360259" y="67448"/>
                  <a:pt x="373487" y="64395"/>
                </a:cubicBezTo>
                <a:cubicBezTo>
                  <a:pt x="416146" y="54551"/>
                  <a:pt x="459803" y="49255"/>
                  <a:pt x="502276" y="38637"/>
                </a:cubicBezTo>
                <a:cubicBezTo>
                  <a:pt x="626543" y="7570"/>
                  <a:pt x="570594" y="19822"/>
                  <a:pt x="669701" y="0"/>
                </a:cubicBezTo>
                <a:cubicBezTo>
                  <a:pt x="785611" y="4293"/>
                  <a:pt x="901682" y="5411"/>
                  <a:pt x="1017431" y="12879"/>
                </a:cubicBezTo>
                <a:cubicBezTo>
                  <a:pt x="1035094" y="14019"/>
                  <a:pt x="1053578" y="16976"/>
                  <a:pt x="1068946" y="25758"/>
                </a:cubicBezTo>
                <a:cubicBezTo>
                  <a:pt x="1084760" y="34795"/>
                  <a:pt x="1093754" y="52542"/>
                  <a:pt x="1107583" y="64395"/>
                </a:cubicBezTo>
                <a:cubicBezTo>
                  <a:pt x="1123880" y="78364"/>
                  <a:pt x="1141632" y="90555"/>
                  <a:pt x="1159098" y="103031"/>
                </a:cubicBezTo>
                <a:cubicBezTo>
                  <a:pt x="1171693" y="112028"/>
                  <a:pt x="1185844" y="118880"/>
                  <a:pt x="1197735" y="128789"/>
                </a:cubicBezTo>
                <a:cubicBezTo>
                  <a:pt x="1211727" y="140449"/>
                  <a:pt x="1224712" y="153434"/>
                  <a:pt x="1236372" y="167426"/>
                </a:cubicBezTo>
                <a:cubicBezTo>
                  <a:pt x="1246281" y="179317"/>
                  <a:pt x="1249004" y="197859"/>
                  <a:pt x="1262129" y="206062"/>
                </a:cubicBezTo>
                <a:cubicBezTo>
                  <a:pt x="1285153" y="220452"/>
                  <a:pt x="1339403" y="231820"/>
                  <a:pt x="1339403" y="231820"/>
                </a:cubicBezTo>
                <a:cubicBezTo>
                  <a:pt x="1352282" y="240406"/>
                  <a:pt x="1368370" y="245491"/>
                  <a:pt x="1378039" y="257578"/>
                </a:cubicBezTo>
                <a:cubicBezTo>
                  <a:pt x="1386520" y="268179"/>
                  <a:pt x="1384847" y="284073"/>
                  <a:pt x="1390918" y="296215"/>
                </a:cubicBezTo>
                <a:cubicBezTo>
                  <a:pt x="1397840" y="310059"/>
                  <a:pt x="1408090" y="321972"/>
                  <a:pt x="1416676" y="334851"/>
                </a:cubicBezTo>
                <a:cubicBezTo>
                  <a:pt x="1438017" y="420214"/>
                  <a:pt x="1432674" y="388275"/>
                  <a:pt x="1442434" y="515155"/>
                </a:cubicBezTo>
                <a:cubicBezTo>
                  <a:pt x="1458526" y="724355"/>
                  <a:pt x="1455313" y="688533"/>
                  <a:pt x="1455313" y="875764"/>
                </a:cubicBezTo>
                <a:lnTo>
                  <a:pt x="1468191" y="862885"/>
                </a:lnTo>
                <a:lnTo>
                  <a:pt x="1442434" y="1120462"/>
                </a:lnTo>
                <a:lnTo>
                  <a:pt x="1403797" y="1339403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 rot="21346332">
            <a:off x="3786757" y="1640928"/>
            <a:ext cx="1677055" cy="1498573"/>
          </a:xfrm>
          <a:custGeom>
            <a:avLst/>
            <a:gdLst>
              <a:gd name="connsiteX0" fmla="*/ 1432639 w 1474556"/>
              <a:gd name="connsiteY0" fmla="*/ 540913 h 1313645"/>
              <a:gd name="connsiteX1" fmla="*/ 1432639 w 1474556"/>
              <a:gd name="connsiteY1" fmla="*/ 1171977 h 1313645"/>
              <a:gd name="connsiteX2" fmla="*/ 1368244 w 1474556"/>
              <a:gd name="connsiteY2" fmla="*/ 1236372 h 1313645"/>
              <a:gd name="connsiteX3" fmla="*/ 1342486 w 1474556"/>
              <a:gd name="connsiteY3" fmla="*/ 1275008 h 1313645"/>
              <a:gd name="connsiteX4" fmla="*/ 1252334 w 1474556"/>
              <a:gd name="connsiteY4" fmla="*/ 1313645 h 1313645"/>
              <a:gd name="connsiteX5" fmla="*/ 453844 w 1474556"/>
              <a:gd name="connsiteY5" fmla="*/ 1300766 h 1313645"/>
              <a:gd name="connsiteX6" fmla="*/ 273540 w 1474556"/>
              <a:gd name="connsiteY6" fmla="*/ 1287887 h 1313645"/>
              <a:gd name="connsiteX7" fmla="*/ 196267 w 1474556"/>
              <a:gd name="connsiteY7" fmla="*/ 1249251 h 1313645"/>
              <a:gd name="connsiteX8" fmla="*/ 144751 w 1474556"/>
              <a:gd name="connsiteY8" fmla="*/ 1223493 h 1313645"/>
              <a:gd name="connsiteX9" fmla="*/ 118993 w 1474556"/>
              <a:gd name="connsiteY9" fmla="*/ 1184856 h 1313645"/>
              <a:gd name="connsiteX10" fmla="*/ 80357 w 1474556"/>
              <a:gd name="connsiteY10" fmla="*/ 1159099 h 1313645"/>
              <a:gd name="connsiteX11" fmla="*/ 15962 w 1474556"/>
              <a:gd name="connsiteY11" fmla="*/ 1043189 h 1313645"/>
              <a:gd name="connsiteX12" fmla="*/ 28841 w 1474556"/>
              <a:gd name="connsiteY12" fmla="*/ 901521 h 1313645"/>
              <a:gd name="connsiteX13" fmla="*/ 67478 w 1474556"/>
              <a:gd name="connsiteY13" fmla="*/ 888642 h 1313645"/>
              <a:gd name="connsiteX14" fmla="*/ 183388 w 1474556"/>
              <a:gd name="connsiteY14" fmla="*/ 862885 h 1313645"/>
              <a:gd name="connsiteX15" fmla="*/ 196267 w 1474556"/>
              <a:gd name="connsiteY15" fmla="*/ 824248 h 1313645"/>
              <a:gd name="connsiteX16" fmla="*/ 106115 w 1474556"/>
              <a:gd name="connsiteY16" fmla="*/ 734096 h 1313645"/>
              <a:gd name="connsiteX17" fmla="*/ 67478 w 1474556"/>
              <a:gd name="connsiteY17" fmla="*/ 708338 h 1313645"/>
              <a:gd name="connsiteX18" fmla="*/ 41720 w 1474556"/>
              <a:gd name="connsiteY18" fmla="*/ 669701 h 1313645"/>
              <a:gd name="connsiteX19" fmla="*/ 41720 w 1474556"/>
              <a:gd name="connsiteY19" fmla="*/ 373487 h 1313645"/>
              <a:gd name="connsiteX20" fmla="*/ 54599 w 1474556"/>
              <a:gd name="connsiteY20" fmla="*/ 309093 h 1313645"/>
              <a:gd name="connsiteX21" fmla="*/ 106115 w 1474556"/>
              <a:gd name="connsiteY21" fmla="*/ 231820 h 1313645"/>
              <a:gd name="connsiteX22" fmla="*/ 196267 w 1474556"/>
              <a:gd name="connsiteY22" fmla="*/ 180304 h 1313645"/>
              <a:gd name="connsiteX23" fmla="*/ 247782 w 1474556"/>
              <a:gd name="connsiteY23" fmla="*/ 154546 h 1313645"/>
              <a:gd name="connsiteX24" fmla="*/ 337934 w 1474556"/>
              <a:gd name="connsiteY24" fmla="*/ 103031 h 1313645"/>
              <a:gd name="connsiteX25" fmla="*/ 415208 w 1474556"/>
              <a:gd name="connsiteY25" fmla="*/ 77273 h 1313645"/>
              <a:gd name="connsiteX26" fmla="*/ 621270 w 1474556"/>
              <a:gd name="connsiteY26" fmla="*/ 38637 h 1313645"/>
              <a:gd name="connsiteX27" fmla="*/ 724301 w 1474556"/>
              <a:gd name="connsiteY27" fmla="*/ 12879 h 1313645"/>
              <a:gd name="connsiteX28" fmla="*/ 788695 w 1474556"/>
              <a:gd name="connsiteY28" fmla="*/ 0 h 1313645"/>
              <a:gd name="connsiteX29" fmla="*/ 1278092 w 1474556"/>
              <a:gd name="connsiteY29" fmla="*/ 12879 h 1313645"/>
              <a:gd name="connsiteX30" fmla="*/ 1303850 w 1474556"/>
              <a:gd name="connsiteY30" fmla="*/ 64394 h 1313645"/>
              <a:gd name="connsiteX31" fmla="*/ 1342486 w 1474556"/>
              <a:gd name="connsiteY31" fmla="*/ 90152 h 1313645"/>
              <a:gd name="connsiteX32" fmla="*/ 1368244 w 1474556"/>
              <a:gd name="connsiteY32" fmla="*/ 128789 h 1313645"/>
              <a:gd name="connsiteX33" fmla="*/ 1381123 w 1474556"/>
              <a:gd name="connsiteY33" fmla="*/ 180304 h 1313645"/>
              <a:gd name="connsiteX34" fmla="*/ 1394002 w 1474556"/>
              <a:gd name="connsiteY34" fmla="*/ 218941 h 1313645"/>
              <a:gd name="connsiteX35" fmla="*/ 1419760 w 1474556"/>
              <a:gd name="connsiteY35" fmla="*/ 309093 h 1313645"/>
              <a:gd name="connsiteX36" fmla="*/ 1432639 w 1474556"/>
              <a:gd name="connsiteY36" fmla="*/ 540913 h 13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74556" h="1313645">
                <a:moveTo>
                  <a:pt x="1432639" y="540913"/>
                </a:moveTo>
                <a:cubicBezTo>
                  <a:pt x="1474556" y="792428"/>
                  <a:pt x="1455425" y="647888"/>
                  <a:pt x="1432639" y="1171977"/>
                </a:cubicBezTo>
                <a:cubicBezTo>
                  <a:pt x="1430533" y="1220405"/>
                  <a:pt x="1408080" y="1216454"/>
                  <a:pt x="1368244" y="1236372"/>
                </a:cubicBezTo>
                <a:cubicBezTo>
                  <a:pt x="1359658" y="1249251"/>
                  <a:pt x="1354377" y="1265099"/>
                  <a:pt x="1342486" y="1275008"/>
                </a:cubicBezTo>
                <a:cubicBezTo>
                  <a:pt x="1321266" y="1292692"/>
                  <a:pt x="1279176" y="1304698"/>
                  <a:pt x="1252334" y="1313645"/>
                </a:cubicBezTo>
                <a:lnTo>
                  <a:pt x="453844" y="1300766"/>
                </a:lnTo>
                <a:cubicBezTo>
                  <a:pt x="393610" y="1299181"/>
                  <a:pt x="333382" y="1294927"/>
                  <a:pt x="273540" y="1287887"/>
                </a:cubicBezTo>
                <a:cubicBezTo>
                  <a:pt x="236372" y="1283514"/>
                  <a:pt x="227782" y="1267259"/>
                  <a:pt x="196267" y="1249251"/>
                </a:cubicBezTo>
                <a:cubicBezTo>
                  <a:pt x="179598" y="1239726"/>
                  <a:pt x="161923" y="1232079"/>
                  <a:pt x="144751" y="1223493"/>
                </a:cubicBezTo>
                <a:cubicBezTo>
                  <a:pt x="136165" y="1210614"/>
                  <a:pt x="129938" y="1195801"/>
                  <a:pt x="118993" y="1184856"/>
                </a:cubicBezTo>
                <a:cubicBezTo>
                  <a:pt x="108048" y="1173911"/>
                  <a:pt x="90549" y="1170748"/>
                  <a:pt x="80357" y="1159099"/>
                </a:cubicBezTo>
                <a:cubicBezTo>
                  <a:pt x="32666" y="1104595"/>
                  <a:pt x="33651" y="1096255"/>
                  <a:pt x="15962" y="1043189"/>
                </a:cubicBezTo>
                <a:cubicBezTo>
                  <a:pt x="20255" y="995966"/>
                  <a:pt x="13846" y="946505"/>
                  <a:pt x="28841" y="901521"/>
                </a:cubicBezTo>
                <a:cubicBezTo>
                  <a:pt x="33134" y="888642"/>
                  <a:pt x="54425" y="892372"/>
                  <a:pt x="67478" y="888642"/>
                </a:cubicBezTo>
                <a:cubicBezTo>
                  <a:pt x="109924" y="876514"/>
                  <a:pt x="139115" y="871739"/>
                  <a:pt x="183388" y="862885"/>
                </a:cubicBezTo>
                <a:cubicBezTo>
                  <a:pt x="187681" y="850006"/>
                  <a:pt x="196267" y="837824"/>
                  <a:pt x="196267" y="824248"/>
                </a:cubicBezTo>
                <a:cubicBezTo>
                  <a:pt x="196267" y="771355"/>
                  <a:pt x="142993" y="758681"/>
                  <a:pt x="106115" y="734096"/>
                </a:cubicBezTo>
                <a:lnTo>
                  <a:pt x="67478" y="708338"/>
                </a:lnTo>
                <a:cubicBezTo>
                  <a:pt x="58892" y="695459"/>
                  <a:pt x="48642" y="683545"/>
                  <a:pt x="41720" y="669701"/>
                </a:cubicBezTo>
                <a:cubicBezTo>
                  <a:pt x="0" y="586262"/>
                  <a:pt x="38647" y="411893"/>
                  <a:pt x="41720" y="373487"/>
                </a:cubicBezTo>
                <a:cubicBezTo>
                  <a:pt x="43466" y="351667"/>
                  <a:pt x="45541" y="329021"/>
                  <a:pt x="54599" y="309093"/>
                </a:cubicBezTo>
                <a:cubicBezTo>
                  <a:pt x="67409" y="280911"/>
                  <a:pt x="78426" y="245665"/>
                  <a:pt x="106115" y="231820"/>
                </a:cubicBezTo>
                <a:cubicBezTo>
                  <a:pt x="261787" y="153982"/>
                  <a:pt x="68842" y="253119"/>
                  <a:pt x="196267" y="180304"/>
                </a:cubicBezTo>
                <a:cubicBezTo>
                  <a:pt x="212936" y="170779"/>
                  <a:pt x="231113" y="164071"/>
                  <a:pt x="247782" y="154546"/>
                </a:cubicBezTo>
                <a:cubicBezTo>
                  <a:pt x="301986" y="123573"/>
                  <a:pt x="273080" y="128973"/>
                  <a:pt x="337934" y="103031"/>
                </a:cubicBezTo>
                <a:cubicBezTo>
                  <a:pt x="363143" y="92947"/>
                  <a:pt x="388584" y="82598"/>
                  <a:pt x="415208" y="77273"/>
                </a:cubicBezTo>
                <a:cubicBezTo>
                  <a:pt x="737963" y="12723"/>
                  <a:pt x="400389" y="78797"/>
                  <a:pt x="621270" y="38637"/>
                </a:cubicBezTo>
                <a:cubicBezTo>
                  <a:pt x="795316" y="6992"/>
                  <a:pt x="605149" y="42667"/>
                  <a:pt x="724301" y="12879"/>
                </a:cubicBezTo>
                <a:cubicBezTo>
                  <a:pt x="745537" y="7570"/>
                  <a:pt x="767230" y="4293"/>
                  <a:pt x="788695" y="0"/>
                </a:cubicBezTo>
                <a:lnTo>
                  <a:pt x="1278092" y="12879"/>
                </a:lnTo>
                <a:cubicBezTo>
                  <a:pt x="1297142" y="15260"/>
                  <a:pt x="1291559" y="49645"/>
                  <a:pt x="1303850" y="64394"/>
                </a:cubicBezTo>
                <a:cubicBezTo>
                  <a:pt x="1313759" y="76285"/>
                  <a:pt x="1329607" y="81566"/>
                  <a:pt x="1342486" y="90152"/>
                </a:cubicBezTo>
                <a:cubicBezTo>
                  <a:pt x="1351072" y="103031"/>
                  <a:pt x="1362147" y="114562"/>
                  <a:pt x="1368244" y="128789"/>
                </a:cubicBezTo>
                <a:cubicBezTo>
                  <a:pt x="1375217" y="145058"/>
                  <a:pt x="1376260" y="163285"/>
                  <a:pt x="1381123" y="180304"/>
                </a:cubicBezTo>
                <a:cubicBezTo>
                  <a:pt x="1384853" y="193357"/>
                  <a:pt x="1390272" y="205888"/>
                  <a:pt x="1394002" y="218941"/>
                </a:cubicBezTo>
                <a:cubicBezTo>
                  <a:pt x="1426345" y="332141"/>
                  <a:pt x="1388880" y="216454"/>
                  <a:pt x="1419760" y="309093"/>
                </a:cubicBezTo>
                <a:lnTo>
                  <a:pt x="1432639" y="54091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905000" y="4095750"/>
            <a:ext cx="1066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914400" y="3562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905000" y="2190750"/>
            <a:ext cx="6858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" y="4095750"/>
            <a:ext cx="1981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28600" y="4629150"/>
            <a:ext cx="2590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3429000" y="3865561"/>
            <a:ext cx="304800" cy="15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2858294" y="3294061"/>
            <a:ext cx="1142206" cy="794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590800" y="3561556"/>
            <a:ext cx="167640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209005" y="3180556"/>
            <a:ext cx="24384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2819400" y="4398962"/>
            <a:ext cx="609600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2743200" y="4399756"/>
            <a:ext cx="6858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l="53753" t="52587" b="19642"/>
          <a:stretch>
            <a:fillRect/>
          </a:stretch>
        </p:blipFill>
        <p:spPr bwMode="auto">
          <a:xfrm>
            <a:off x="4876800" y="3810000"/>
            <a:ext cx="41148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Freeform 52"/>
          <p:cNvSpPr/>
          <p:nvPr/>
        </p:nvSpPr>
        <p:spPr>
          <a:xfrm>
            <a:off x="3774583" y="3362996"/>
            <a:ext cx="5293217" cy="3561008"/>
          </a:xfrm>
          <a:custGeom>
            <a:avLst/>
            <a:gdLst>
              <a:gd name="connsiteX0" fmla="*/ 5293217 w 5293217"/>
              <a:gd name="connsiteY0" fmla="*/ 2369712 h 3258354"/>
              <a:gd name="connsiteX1" fmla="*/ 5280338 w 5293217"/>
              <a:gd name="connsiteY1" fmla="*/ 2575774 h 3258354"/>
              <a:gd name="connsiteX2" fmla="*/ 5241702 w 5293217"/>
              <a:gd name="connsiteY2" fmla="*/ 2691684 h 3258354"/>
              <a:gd name="connsiteX3" fmla="*/ 5203065 w 5293217"/>
              <a:gd name="connsiteY3" fmla="*/ 2807594 h 3258354"/>
              <a:gd name="connsiteX4" fmla="*/ 5190186 w 5293217"/>
              <a:gd name="connsiteY4" fmla="*/ 2846231 h 3258354"/>
              <a:gd name="connsiteX5" fmla="*/ 5177307 w 5293217"/>
              <a:gd name="connsiteY5" fmla="*/ 2910625 h 3258354"/>
              <a:gd name="connsiteX6" fmla="*/ 5151550 w 5293217"/>
              <a:gd name="connsiteY6" fmla="*/ 2987898 h 3258354"/>
              <a:gd name="connsiteX7" fmla="*/ 5138671 w 5293217"/>
              <a:gd name="connsiteY7" fmla="*/ 3026535 h 3258354"/>
              <a:gd name="connsiteX8" fmla="*/ 5061397 w 5293217"/>
              <a:gd name="connsiteY8" fmla="*/ 3078050 h 3258354"/>
              <a:gd name="connsiteX9" fmla="*/ 5035640 w 5293217"/>
              <a:gd name="connsiteY9" fmla="*/ 3116687 h 3258354"/>
              <a:gd name="connsiteX10" fmla="*/ 4919730 w 5293217"/>
              <a:gd name="connsiteY10" fmla="*/ 3168202 h 3258354"/>
              <a:gd name="connsiteX11" fmla="*/ 4881093 w 5293217"/>
              <a:gd name="connsiteY11" fmla="*/ 3181081 h 3258354"/>
              <a:gd name="connsiteX12" fmla="*/ 4765183 w 5293217"/>
              <a:gd name="connsiteY12" fmla="*/ 3206839 h 3258354"/>
              <a:gd name="connsiteX13" fmla="*/ 2949262 w 5293217"/>
              <a:gd name="connsiteY13" fmla="*/ 3193960 h 3258354"/>
              <a:gd name="connsiteX14" fmla="*/ 2910626 w 5293217"/>
              <a:gd name="connsiteY14" fmla="*/ 3181081 h 3258354"/>
              <a:gd name="connsiteX15" fmla="*/ 2859110 w 5293217"/>
              <a:gd name="connsiteY15" fmla="*/ 3168202 h 3258354"/>
              <a:gd name="connsiteX16" fmla="*/ 2781837 w 5293217"/>
              <a:gd name="connsiteY16" fmla="*/ 3142445 h 3258354"/>
              <a:gd name="connsiteX17" fmla="*/ 2743200 w 5293217"/>
              <a:gd name="connsiteY17" fmla="*/ 3116687 h 3258354"/>
              <a:gd name="connsiteX18" fmla="*/ 2691685 w 5293217"/>
              <a:gd name="connsiteY18" fmla="*/ 3090929 h 3258354"/>
              <a:gd name="connsiteX19" fmla="*/ 2653048 w 5293217"/>
              <a:gd name="connsiteY19" fmla="*/ 3052293 h 3258354"/>
              <a:gd name="connsiteX20" fmla="*/ 2562896 w 5293217"/>
              <a:gd name="connsiteY20" fmla="*/ 3000777 h 3258354"/>
              <a:gd name="connsiteX21" fmla="*/ 2485623 w 5293217"/>
              <a:gd name="connsiteY21" fmla="*/ 2949262 h 3258354"/>
              <a:gd name="connsiteX22" fmla="*/ 2446986 w 5293217"/>
              <a:gd name="connsiteY22" fmla="*/ 2923504 h 3258354"/>
              <a:gd name="connsiteX23" fmla="*/ 2395471 w 5293217"/>
              <a:gd name="connsiteY23" fmla="*/ 2871988 h 3258354"/>
              <a:gd name="connsiteX24" fmla="*/ 2356834 w 5293217"/>
              <a:gd name="connsiteY24" fmla="*/ 2859109 h 3258354"/>
              <a:gd name="connsiteX25" fmla="*/ 2292440 w 5293217"/>
              <a:gd name="connsiteY25" fmla="*/ 2807594 h 3258354"/>
              <a:gd name="connsiteX26" fmla="*/ 2253803 w 5293217"/>
              <a:gd name="connsiteY26" fmla="*/ 2768957 h 3258354"/>
              <a:gd name="connsiteX27" fmla="*/ 2215166 w 5293217"/>
              <a:gd name="connsiteY27" fmla="*/ 2743200 h 3258354"/>
              <a:gd name="connsiteX28" fmla="*/ 2150772 w 5293217"/>
              <a:gd name="connsiteY28" fmla="*/ 2665926 h 3258354"/>
              <a:gd name="connsiteX29" fmla="*/ 2112135 w 5293217"/>
              <a:gd name="connsiteY29" fmla="*/ 2627290 h 3258354"/>
              <a:gd name="connsiteX30" fmla="*/ 2073499 w 5293217"/>
              <a:gd name="connsiteY30" fmla="*/ 2537138 h 3258354"/>
              <a:gd name="connsiteX31" fmla="*/ 2047741 w 5293217"/>
              <a:gd name="connsiteY31" fmla="*/ 2485622 h 3258354"/>
              <a:gd name="connsiteX32" fmla="*/ 2034862 w 5293217"/>
              <a:gd name="connsiteY32" fmla="*/ 2434107 h 3258354"/>
              <a:gd name="connsiteX33" fmla="*/ 2009104 w 5293217"/>
              <a:gd name="connsiteY33" fmla="*/ 2395470 h 3258354"/>
              <a:gd name="connsiteX34" fmla="*/ 1970468 w 5293217"/>
              <a:gd name="connsiteY34" fmla="*/ 2305318 h 3258354"/>
              <a:gd name="connsiteX35" fmla="*/ 1944710 w 5293217"/>
              <a:gd name="connsiteY35" fmla="*/ 2202287 h 3258354"/>
              <a:gd name="connsiteX36" fmla="*/ 1918952 w 5293217"/>
              <a:gd name="connsiteY36" fmla="*/ 2060619 h 3258354"/>
              <a:gd name="connsiteX37" fmla="*/ 1880316 w 5293217"/>
              <a:gd name="connsiteY37" fmla="*/ 1983346 h 3258354"/>
              <a:gd name="connsiteX38" fmla="*/ 1841679 w 5293217"/>
              <a:gd name="connsiteY38" fmla="*/ 1906073 h 3258354"/>
              <a:gd name="connsiteX39" fmla="*/ 1803042 w 5293217"/>
              <a:gd name="connsiteY39" fmla="*/ 1828800 h 3258354"/>
              <a:gd name="connsiteX40" fmla="*/ 1790164 w 5293217"/>
              <a:gd name="connsiteY40" fmla="*/ 1790163 h 3258354"/>
              <a:gd name="connsiteX41" fmla="*/ 1725769 w 5293217"/>
              <a:gd name="connsiteY41" fmla="*/ 1661374 h 3258354"/>
              <a:gd name="connsiteX42" fmla="*/ 1725769 w 5293217"/>
              <a:gd name="connsiteY42" fmla="*/ 1661374 h 3258354"/>
              <a:gd name="connsiteX43" fmla="*/ 1661375 w 5293217"/>
              <a:gd name="connsiteY43" fmla="*/ 1584101 h 3258354"/>
              <a:gd name="connsiteX44" fmla="*/ 1609859 w 5293217"/>
              <a:gd name="connsiteY44" fmla="*/ 1506828 h 3258354"/>
              <a:gd name="connsiteX45" fmla="*/ 1584102 w 5293217"/>
              <a:gd name="connsiteY45" fmla="*/ 1468191 h 3258354"/>
              <a:gd name="connsiteX46" fmla="*/ 1468192 w 5293217"/>
              <a:gd name="connsiteY46" fmla="*/ 1390918 h 3258354"/>
              <a:gd name="connsiteX47" fmla="*/ 1429555 w 5293217"/>
              <a:gd name="connsiteY47" fmla="*/ 1365160 h 3258354"/>
              <a:gd name="connsiteX48" fmla="*/ 1390919 w 5293217"/>
              <a:gd name="connsiteY48" fmla="*/ 1352281 h 3258354"/>
              <a:gd name="connsiteX49" fmla="*/ 1352282 w 5293217"/>
              <a:gd name="connsiteY49" fmla="*/ 1326523 h 3258354"/>
              <a:gd name="connsiteX50" fmla="*/ 1262130 w 5293217"/>
              <a:gd name="connsiteY50" fmla="*/ 1300766 h 3258354"/>
              <a:gd name="connsiteX51" fmla="*/ 1159099 w 5293217"/>
              <a:gd name="connsiteY51" fmla="*/ 1249250 h 3258354"/>
              <a:gd name="connsiteX52" fmla="*/ 1056068 w 5293217"/>
              <a:gd name="connsiteY52" fmla="*/ 1197735 h 3258354"/>
              <a:gd name="connsiteX53" fmla="*/ 927279 w 5293217"/>
              <a:gd name="connsiteY53" fmla="*/ 1120462 h 3258354"/>
              <a:gd name="connsiteX54" fmla="*/ 746975 w 5293217"/>
              <a:gd name="connsiteY54" fmla="*/ 1081825 h 3258354"/>
              <a:gd name="connsiteX55" fmla="*/ 618186 w 5293217"/>
              <a:gd name="connsiteY55" fmla="*/ 1068946 h 3258354"/>
              <a:gd name="connsiteX56" fmla="*/ 437882 w 5293217"/>
              <a:gd name="connsiteY56" fmla="*/ 1017431 h 3258354"/>
              <a:gd name="connsiteX57" fmla="*/ 386366 w 5293217"/>
              <a:gd name="connsiteY57" fmla="*/ 1004552 h 3258354"/>
              <a:gd name="connsiteX58" fmla="*/ 347730 w 5293217"/>
              <a:gd name="connsiteY58" fmla="*/ 991673 h 3258354"/>
              <a:gd name="connsiteX59" fmla="*/ 154547 w 5293217"/>
              <a:gd name="connsiteY59" fmla="*/ 978794 h 3258354"/>
              <a:gd name="connsiteX60" fmla="*/ 77273 w 5293217"/>
              <a:gd name="connsiteY60" fmla="*/ 953036 h 3258354"/>
              <a:gd name="connsiteX61" fmla="*/ 12879 w 5293217"/>
              <a:gd name="connsiteY61" fmla="*/ 875763 h 3258354"/>
              <a:gd name="connsiteX62" fmla="*/ 0 w 5293217"/>
              <a:gd name="connsiteY62" fmla="*/ 837126 h 3258354"/>
              <a:gd name="connsiteX63" fmla="*/ 12879 w 5293217"/>
              <a:gd name="connsiteY63" fmla="*/ 154546 h 3258354"/>
              <a:gd name="connsiteX64" fmla="*/ 51516 w 5293217"/>
              <a:gd name="connsiteY64" fmla="*/ 64394 h 3258354"/>
              <a:gd name="connsiteX65" fmla="*/ 90152 w 5293217"/>
              <a:gd name="connsiteY65" fmla="*/ 38636 h 3258354"/>
              <a:gd name="connsiteX66" fmla="*/ 167426 w 5293217"/>
              <a:gd name="connsiteY66" fmla="*/ 12878 h 3258354"/>
              <a:gd name="connsiteX67" fmla="*/ 206062 w 5293217"/>
              <a:gd name="connsiteY67" fmla="*/ 0 h 3258354"/>
              <a:gd name="connsiteX68" fmla="*/ 476519 w 5293217"/>
              <a:gd name="connsiteY68" fmla="*/ 12878 h 3258354"/>
              <a:gd name="connsiteX69" fmla="*/ 515155 w 5293217"/>
              <a:gd name="connsiteY69" fmla="*/ 25757 h 3258354"/>
              <a:gd name="connsiteX70" fmla="*/ 862885 w 5293217"/>
              <a:gd name="connsiteY70" fmla="*/ 38636 h 3258354"/>
              <a:gd name="connsiteX71" fmla="*/ 1043189 w 5293217"/>
              <a:gd name="connsiteY71" fmla="*/ 64394 h 3258354"/>
              <a:gd name="connsiteX72" fmla="*/ 1210614 w 5293217"/>
              <a:gd name="connsiteY72" fmla="*/ 90152 h 3258354"/>
              <a:gd name="connsiteX73" fmla="*/ 1378040 w 5293217"/>
              <a:gd name="connsiteY73" fmla="*/ 103031 h 3258354"/>
              <a:gd name="connsiteX74" fmla="*/ 1455313 w 5293217"/>
              <a:gd name="connsiteY74" fmla="*/ 141667 h 3258354"/>
              <a:gd name="connsiteX75" fmla="*/ 1506828 w 5293217"/>
              <a:gd name="connsiteY75" fmla="*/ 218940 h 3258354"/>
              <a:gd name="connsiteX76" fmla="*/ 1532586 w 5293217"/>
              <a:gd name="connsiteY76" fmla="*/ 257577 h 3258354"/>
              <a:gd name="connsiteX77" fmla="*/ 1609859 w 5293217"/>
              <a:gd name="connsiteY77" fmla="*/ 321971 h 3258354"/>
              <a:gd name="connsiteX78" fmla="*/ 1648496 w 5293217"/>
              <a:gd name="connsiteY78" fmla="*/ 334850 h 3258354"/>
              <a:gd name="connsiteX79" fmla="*/ 1725769 w 5293217"/>
              <a:gd name="connsiteY79" fmla="*/ 399245 h 3258354"/>
              <a:gd name="connsiteX80" fmla="*/ 1803042 w 5293217"/>
              <a:gd name="connsiteY80" fmla="*/ 425002 h 3258354"/>
              <a:gd name="connsiteX81" fmla="*/ 1880316 w 5293217"/>
              <a:gd name="connsiteY81" fmla="*/ 463639 h 3258354"/>
              <a:gd name="connsiteX82" fmla="*/ 1918952 w 5293217"/>
              <a:gd name="connsiteY82" fmla="*/ 489397 h 3258354"/>
              <a:gd name="connsiteX83" fmla="*/ 1957589 w 5293217"/>
              <a:gd name="connsiteY83" fmla="*/ 502276 h 3258354"/>
              <a:gd name="connsiteX84" fmla="*/ 2073499 w 5293217"/>
              <a:gd name="connsiteY84" fmla="*/ 579549 h 3258354"/>
              <a:gd name="connsiteX85" fmla="*/ 2189409 w 5293217"/>
              <a:gd name="connsiteY85" fmla="*/ 656822 h 3258354"/>
              <a:gd name="connsiteX86" fmla="*/ 2266682 w 5293217"/>
              <a:gd name="connsiteY86" fmla="*/ 708338 h 3258354"/>
              <a:gd name="connsiteX87" fmla="*/ 2305319 w 5293217"/>
              <a:gd name="connsiteY87" fmla="*/ 721216 h 3258354"/>
              <a:gd name="connsiteX88" fmla="*/ 2936383 w 5293217"/>
              <a:gd name="connsiteY88" fmla="*/ 708338 h 3258354"/>
              <a:gd name="connsiteX89" fmla="*/ 3721995 w 5293217"/>
              <a:gd name="connsiteY89" fmla="*/ 695459 h 3258354"/>
              <a:gd name="connsiteX90" fmla="*/ 3760631 w 5293217"/>
              <a:gd name="connsiteY90" fmla="*/ 682580 h 3258354"/>
              <a:gd name="connsiteX91" fmla="*/ 3825026 w 5293217"/>
              <a:gd name="connsiteY91" fmla="*/ 669701 h 3258354"/>
              <a:gd name="connsiteX92" fmla="*/ 3953814 w 5293217"/>
              <a:gd name="connsiteY92" fmla="*/ 631064 h 3258354"/>
              <a:gd name="connsiteX93" fmla="*/ 4881093 w 5293217"/>
              <a:gd name="connsiteY93" fmla="*/ 643943 h 3258354"/>
              <a:gd name="connsiteX94" fmla="*/ 4893972 w 5293217"/>
              <a:gd name="connsiteY94" fmla="*/ 682580 h 3258354"/>
              <a:gd name="connsiteX95" fmla="*/ 4932609 w 5293217"/>
              <a:gd name="connsiteY95" fmla="*/ 734095 h 3258354"/>
              <a:gd name="connsiteX96" fmla="*/ 4971245 w 5293217"/>
              <a:gd name="connsiteY96" fmla="*/ 772732 h 3258354"/>
              <a:gd name="connsiteX97" fmla="*/ 4984124 w 5293217"/>
              <a:gd name="connsiteY97" fmla="*/ 850005 h 3258354"/>
              <a:gd name="connsiteX98" fmla="*/ 4997003 w 5293217"/>
              <a:gd name="connsiteY98" fmla="*/ 888642 h 3258354"/>
              <a:gd name="connsiteX99" fmla="*/ 5022761 w 5293217"/>
              <a:gd name="connsiteY99" fmla="*/ 1017431 h 3258354"/>
              <a:gd name="connsiteX100" fmla="*/ 5048519 w 5293217"/>
              <a:gd name="connsiteY100" fmla="*/ 1094704 h 3258354"/>
              <a:gd name="connsiteX101" fmla="*/ 5087155 w 5293217"/>
              <a:gd name="connsiteY101" fmla="*/ 1184856 h 3258354"/>
              <a:gd name="connsiteX102" fmla="*/ 5125792 w 5293217"/>
              <a:gd name="connsiteY102" fmla="*/ 1390918 h 3258354"/>
              <a:gd name="connsiteX103" fmla="*/ 5151550 w 5293217"/>
              <a:gd name="connsiteY103" fmla="*/ 1519707 h 3258354"/>
              <a:gd name="connsiteX104" fmla="*/ 5138671 w 5293217"/>
              <a:gd name="connsiteY104" fmla="*/ 2279560 h 3258354"/>
              <a:gd name="connsiteX105" fmla="*/ 5125792 w 5293217"/>
              <a:gd name="connsiteY105" fmla="*/ 2318197 h 3258354"/>
              <a:gd name="connsiteX106" fmla="*/ 5112913 w 5293217"/>
              <a:gd name="connsiteY106" fmla="*/ 2369712 h 3258354"/>
              <a:gd name="connsiteX107" fmla="*/ 5100034 w 5293217"/>
              <a:gd name="connsiteY107" fmla="*/ 2434107 h 3258354"/>
              <a:gd name="connsiteX108" fmla="*/ 5087155 w 5293217"/>
              <a:gd name="connsiteY108" fmla="*/ 2472743 h 3258354"/>
              <a:gd name="connsiteX109" fmla="*/ 5074276 w 5293217"/>
              <a:gd name="connsiteY109" fmla="*/ 2524259 h 3258354"/>
              <a:gd name="connsiteX110" fmla="*/ 5061397 w 5293217"/>
              <a:gd name="connsiteY110" fmla="*/ 2562895 h 3258354"/>
              <a:gd name="connsiteX111" fmla="*/ 5048519 w 5293217"/>
              <a:gd name="connsiteY111" fmla="*/ 2614411 h 3258354"/>
              <a:gd name="connsiteX112" fmla="*/ 5035640 w 5293217"/>
              <a:gd name="connsiteY112" fmla="*/ 2653047 h 3258354"/>
              <a:gd name="connsiteX113" fmla="*/ 5022761 w 5293217"/>
              <a:gd name="connsiteY113" fmla="*/ 3039414 h 3258354"/>
              <a:gd name="connsiteX114" fmla="*/ 4881093 w 5293217"/>
              <a:gd name="connsiteY114" fmla="*/ 3039414 h 3258354"/>
              <a:gd name="connsiteX115" fmla="*/ 4198513 w 5293217"/>
              <a:gd name="connsiteY115" fmla="*/ 3039414 h 3258354"/>
              <a:gd name="connsiteX116" fmla="*/ 3219719 w 5293217"/>
              <a:gd name="connsiteY116" fmla="*/ 2936383 h 3258354"/>
              <a:gd name="connsiteX117" fmla="*/ 2305319 w 5293217"/>
              <a:gd name="connsiteY117" fmla="*/ 2318197 h 3258354"/>
              <a:gd name="connsiteX118" fmla="*/ 2305319 w 5293217"/>
              <a:gd name="connsiteY118" fmla="*/ 2665926 h 3258354"/>
              <a:gd name="connsiteX119" fmla="*/ 3052293 w 5293217"/>
              <a:gd name="connsiteY119" fmla="*/ 3258354 h 325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5293217" h="3258354">
                <a:moveTo>
                  <a:pt x="5293217" y="2369712"/>
                </a:moveTo>
                <a:cubicBezTo>
                  <a:pt x="5288924" y="2438399"/>
                  <a:pt x="5289637" y="2507584"/>
                  <a:pt x="5280338" y="2575774"/>
                </a:cubicBezTo>
                <a:cubicBezTo>
                  <a:pt x="5280337" y="2575778"/>
                  <a:pt x="5248142" y="2672364"/>
                  <a:pt x="5241702" y="2691684"/>
                </a:cubicBezTo>
                <a:lnTo>
                  <a:pt x="5203065" y="2807594"/>
                </a:lnTo>
                <a:cubicBezTo>
                  <a:pt x="5198772" y="2820473"/>
                  <a:pt x="5192848" y="2832919"/>
                  <a:pt x="5190186" y="2846231"/>
                </a:cubicBezTo>
                <a:cubicBezTo>
                  <a:pt x="5185893" y="2867696"/>
                  <a:pt x="5183067" y="2889507"/>
                  <a:pt x="5177307" y="2910625"/>
                </a:cubicBezTo>
                <a:cubicBezTo>
                  <a:pt x="5170163" y="2936819"/>
                  <a:pt x="5160136" y="2962140"/>
                  <a:pt x="5151550" y="2987898"/>
                </a:cubicBezTo>
                <a:cubicBezTo>
                  <a:pt x="5147257" y="3000777"/>
                  <a:pt x="5149967" y="3019005"/>
                  <a:pt x="5138671" y="3026535"/>
                </a:cubicBezTo>
                <a:lnTo>
                  <a:pt x="5061397" y="3078050"/>
                </a:lnTo>
                <a:cubicBezTo>
                  <a:pt x="5052811" y="3090929"/>
                  <a:pt x="5046585" y="3105742"/>
                  <a:pt x="5035640" y="3116687"/>
                </a:cubicBezTo>
                <a:cubicBezTo>
                  <a:pt x="5005026" y="3147301"/>
                  <a:pt x="4957987" y="3155450"/>
                  <a:pt x="4919730" y="3168202"/>
                </a:cubicBezTo>
                <a:cubicBezTo>
                  <a:pt x="4906851" y="3172495"/>
                  <a:pt x="4894405" y="3178419"/>
                  <a:pt x="4881093" y="3181081"/>
                </a:cubicBezTo>
                <a:cubicBezTo>
                  <a:pt x="4799342" y="3197431"/>
                  <a:pt x="4837935" y="3188651"/>
                  <a:pt x="4765183" y="3206839"/>
                </a:cubicBezTo>
                <a:lnTo>
                  <a:pt x="2949262" y="3193960"/>
                </a:lnTo>
                <a:cubicBezTo>
                  <a:pt x="2935688" y="3193771"/>
                  <a:pt x="2923679" y="3184810"/>
                  <a:pt x="2910626" y="3181081"/>
                </a:cubicBezTo>
                <a:cubicBezTo>
                  <a:pt x="2893607" y="3176218"/>
                  <a:pt x="2876064" y="3173288"/>
                  <a:pt x="2859110" y="3168202"/>
                </a:cubicBezTo>
                <a:cubicBezTo>
                  <a:pt x="2833104" y="3160400"/>
                  <a:pt x="2781837" y="3142445"/>
                  <a:pt x="2781837" y="3142445"/>
                </a:cubicBezTo>
                <a:cubicBezTo>
                  <a:pt x="2768958" y="3133859"/>
                  <a:pt x="2756639" y="3124367"/>
                  <a:pt x="2743200" y="3116687"/>
                </a:cubicBezTo>
                <a:cubicBezTo>
                  <a:pt x="2726531" y="3107162"/>
                  <a:pt x="2707308" y="3102088"/>
                  <a:pt x="2691685" y="3090929"/>
                </a:cubicBezTo>
                <a:cubicBezTo>
                  <a:pt x="2676864" y="3080343"/>
                  <a:pt x="2667040" y="3063953"/>
                  <a:pt x="2653048" y="3052293"/>
                </a:cubicBezTo>
                <a:cubicBezTo>
                  <a:pt x="2614858" y="3020468"/>
                  <a:pt x="2607889" y="3027773"/>
                  <a:pt x="2562896" y="3000777"/>
                </a:cubicBezTo>
                <a:cubicBezTo>
                  <a:pt x="2536351" y="2984850"/>
                  <a:pt x="2511381" y="2966434"/>
                  <a:pt x="2485623" y="2949262"/>
                </a:cubicBezTo>
                <a:cubicBezTo>
                  <a:pt x="2472744" y="2940676"/>
                  <a:pt x="2457931" y="2934449"/>
                  <a:pt x="2446986" y="2923504"/>
                </a:cubicBezTo>
                <a:cubicBezTo>
                  <a:pt x="2429814" y="2906332"/>
                  <a:pt x="2415232" y="2886103"/>
                  <a:pt x="2395471" y="2871988"/>
                </a:cubicBezTo>
                <a:cubicBezTo>
                  <a:pt x="2384424" y="2864097"/>
                  <a:pt x="2369713" y="2863402"/>
                  <a:pt x="2356834" y="2859109"/>
                </a:cubicBezTo>
                <a:cubicBezTo>
                  <a:pt x="2299226" y="2772700"/>
                  <a:pt x="2367089" y="2857361"/>
                  <a:pt x="2292440" y="2807594"/>
                </a:cubicBezTo>
                <a:cubicBezTo>
                  <a:pt x="2277285" y="2797491"/>
                  <a:pt x="2267795" y="2780617"/>
                  <a:pt x="2253803" y="2768957"/>
                </a:cubicBezTo>
                <a:cubicBezTo>
                  <a:pt x="2241912" y="2759048"/>
                  <a:pt x="2227057" y="2753109"/>
                  <a:pt x="2215166" y="2743200"/>
                </a:cubicBezTo>
                <a:cubicBezTo>
                  <a:pt x="2153599" y="2691894"/>
                  <a:pt x="2196820" y="2721182"/>
                  <a:pt x="2150772" y="2665926"/>
                </a:cubicBezTo>
                <a:cubicBezTo>
                  <a:pt x="2139112" y="2651934"/>
                  <a:pt x="2125014" y="2640169"/>
                  <a:pt x="2112135" y="2627290"/>
                </a:cubicBezTo>
                <a:cubicBezTo>
                  <a:pt x="2026694" y="2456402"/>
                  <a:pt x="2130359" y="2669809"/>
                  <a:pt x="2073499" y="2537138"/>
                </a:cubicBezTo>
                <a:cubicBezTo>
                  <a:pt x="2065936" y="2519491"/>
                  <a:pt x="2054482" y="2503598"/>
                  <a:pt x="2047741" y="2485622"/>
                </a:cubicBezTo>
                <a:cubicBezTo>
                  <a:pt x="2041526" y="2469049"/>
                  <a:pt x="2041835" y="2450376"/>
                  <a:pt x="2034862" y="2434107"/>
                </a:cubicBezTo>
                <a:cubicBezTo>
                  <a:pt x="2028765" y="2419880"/>
                  <a:pt x="2016783" y="2408909"/>
                  <a:pt x="2009104" y="2395470"/>
                </a:cubicBezTo>
                <a:cubicBezTo>
                  <a:pt x="1990751" y="2363352"/>
                  <a:pt x="1979890" y="2339866"/>
                  <a:pt x="1970468" y="2305318"/>
                </a:cubicBezTo>
                <a:cubicBezTo>
                  <a:pt x="1961153" y="2271165"/>
                  <a:pt x="1950530" y="2237206"/>
                  <a:pt x="1944710" y="2202287"/>
                </a:cubicBezTo>
                <a:cubicBezTo>
                  <a:pt x="1943098" y="2192616"/>
                  <a:pt x="1924490" y="2075849"/>
                  <a:pt x="1918952" y="2060619"/>
                </a:cubicBezTo>
                <a:cubicBezTo>
                  <a:pt x="1909111" y="2033555"/>
                  <a:pt x="1892012" y="2009662"/>
                  <a:pt x="1880316" y="1983346"/>
                </a:cubicBezTo>
                <a:cubicBezTo>
                  <a:pt x="1844771" y="1903368"/>
                  <a:pt x="1895230" y="1986397"/>
                  <a:pt x="1841679" y="1906073"/>
                </a:cubicBezTo>
                <a:cubicBezTo>
                  <a:pt x="1809305" y="1808950"/>
                  <a:pt x="1852977" y="1928672"/>
                  <a:pt x="1803042" y="1828800"/>
                </a:cubicBezTo>
                <a:cubicBezTo>
                  <a:pt x="1796971" y="1816658"/>
                  <a:pt x="1795853" y="1802489"/>
                  <a:pt x="1790164" y="1790163"/>
                </a:cubicBezTo>
                <a:cubicBezTo>
                  <a:pt x="1770051" y="1746584"/>
                  <a:pt x="1747234" y="1704304"/>
                  <a:pt x="1725769" y="1661374"/>
                </a:cubicBezTo>
                <a:lnTo>
                  <a:pt x="1725769" y="1661374"/>
                </a:lnTo>
                <a:cubicBezTo>
                  <a:pt x="1633739" y="1523327"/>
                  <a:pt x="1777054" y="1732829"/>
                  <a:pt x="1661375" y="1584101"/>
                </a:cubicBezTo>
                <a:cubicBezTo>
                  <a:pt x="1642369" y="1559665"/>
                  <a:pt x="1627031" y="1532586"/>
                  <a:pt x="1609859" y="1506828"/>
                </a:cubicBezTo>
                <a:cubicBezTo>
                  <a:pt x="1601273" y="1493949"/>
                  <a:pt x="1596981" y="1476777"/>
                  <a:pt x="1584102" y="1468191"/>
                </a:cubicBezTo>
                <a:lnTo>
                  <a:pt x="1468192" y="1390918"/>
                </a:lnTo>
                <a:cubicBezTo>
                  <a:pt x="1455313" y="1382332"/>
                  <a:pt x="1444239" y="1370055"/>
                  <a:pt x="1429555" y="1365160"/>
                </a:cubicBezTo>
                <a:cubicBezTo>
                  <a:pt x="1416676" y="1360867"/>
                  <a:pt x="1403061" y="1358352"/>
                  <a:pt x="1390919" y="1352281"/>
                </a:cubicBezTo>
                <a:cubicBezTo>
                  <a:pt x="1377075" y="1345359"/>
                  <a:pt x="1366127" y="1333445"/>
                  <a:pt x="1352282" y="1326523"/>
                </a:cubicBezTo>
                <a:cubicBezTo>
                  <a:pt x="1308498" y="1304632"/>
                  <a:pt x="1311632" y="1321392"/>
                  <a:pt x="1262130" y="1300766"/>
                </a:cubicBezTo>
                <a:cubicBezTo>
                  <a:pt x="1226686" y="1285998"/>
                  <a:pt x="1193443" y="1266422"/>
                  <a:pt x="1159099" y="1249250"/>
                </a:cubicBezTo>
                <a:cubicBezTo>
                  <a:pt x="1159086" y="1249244"/>
                  <a:pt x="1056080" y="1197743"/>
                  <a:pt x="1056068" y="1197735"/>
                </a:cubicBezTo>
                <a:cubicBezTo>
                  <a:pt x="1026670" y="1178136"/>
                  <a:pt x="966887" y="1133664"/>
                  <a:pt x="927279" y="1120462"/>
                </a:cubicBezTo>
                <a:cubicBezTo>
                  <a:pt x="880678" y="1104929"/>
                  <a:pt x="798855" y="1088310"/>
                  <a:pt x="746975" y="1081825"/>
                </a:cubicBezTo>
                <a:cubicBezTo>
                  <a:pt x="704164" y="1076474"/>
                  <a:pt x="661116" y="1073239"/>
                  <a:pt x="618186" y="1068946"/>
                </a:cubicBezTo>
                <a:cubicBezTo>
                  <a:pt x="507326" y="1031992"/>
                  <a:pt x="567257" y="1049774"/>
                  <a:pt x="437882" y="1017431"/>
                </a:cubicBezTo>
                <a:cubicBezTo>
                  <a:pt x="420710" y="1013138"/>
                  <a:pt x="403158" y="1010150"/>
                  <a:pt x="386366" y="1004552"/>
                </a:cubicBezTo>
                <a:cubicBezTo>
                  <a:pt x="373487" y="1000259"/>
                  <a:pt x="361222" y="993172"/>
                  <a:pt x="347730" y="991673"/>
                </a:cubicBezTo>
                <a:cubicBezTo>
                  <a:pt x="283587" y="984546"/>
                  <a:pt x="218941" y="983087"/>
                  <a:pt x="154547" y="978794"/>
                </a:cubicBezTo>
                <a:cubicBezTo>
                  <a:pt x="128789" y="970208"/>
                  <a:pt x="96472" y="972235"/>
                  <a:pt x="77273" y="953036"/>
                </a:cubicBezTo>
                <a:cubicBezTo>
                  <a:pt x="48790" y="924553"/>
                  <a:pt x="30809" y="911624"/>
                  <a:pt x="12879" y="875763"/>
                </a:cubicBezTo>
                <a:cubicBezTo>
                  <a:pt x="6808" y="863621"/>
                  <a:pt x="4293" y="850005"/>
                  <a:pt x="0" y="837126"/>
                </a:cubicBezTo>
                <a:cubicBezTo>
                  <a:pt x="4293" y="609599"/>
                  <a:pt x="4899" y="381973"/>
                  <a:pt x="12879" y="154546"/>
                </a:cubicBezTo>
                <a:cubicBezTo>
                  <a:pt x="13954" y="123914"/>
                  <a:pt x="29545" y="86365"/>
                  <a:pt x="51516" y="64394"/>
                </a:cubicBezTo>
                <a:cubicBezTo>
                  <a:pt x="62461" y="53449"/>
                  <a:pt x="76008" y="44922"/>
                  <a:pt x="90152" y="38636"/>
                </a:cubicBezTo>
                <a:cubicBezTo>
                  <a:pt x="114963" y="27609"/>
                  <a:pt x="141668" y="21464"/>
                  <a:pt x="167426" y="12878"/>
                </a:cubicBezTo>
                <a:lnTo>
                  <a:pt x="206062" y="0"/>
                </a:lnTo>
                <a:cubicBezTo>
                  <a:pt x="296214" y="4293"/>
                  <a:pt x="386576" y="5383"/>
                  <a:pt x="476519" y="12878"/>
                </a:cubicBezTo>
                <a:cubicBezTo>
                  <a:pt x="490047" y="14005"/>
                  <a:pt x="501610" y="24854"/>
                  <a:pt x="515155" y="25757"/>
                </a:cubicBezTo>
                <a:cubicBezTo>
                  <a:pt x="630888" y="33473"/>
                  <a:pt x="746975" y="34343"/>
                  <a:pt x="862885" y="38636"/>
                </a:cubicBezTo>
                <a:cubicBezTo>
                  <a:pt x="991238" y="64307"/>
                  <a:pt x="859635" y="39920"/>
                  <a:pt x="1043189" y="64394"/>
                </a:cubicBezTo>
                <a:cubicBezTo>
                  <a:pt x="1129321" y="75878"/>
                  <a:pt x="1119121" y="81003"/>
                  <a:pt x="1210614" y="90152"/>
                </a:cubicBezTo>
                <a:cubicBezTo>
                  <a:pt x="1266310" y="95722"/>
                  <a:pt x="1322231" y="98738"/>
                  <a:pt x="1378040" y="103031"/>
                </a:cubicBezTo>
                <a:cubicBezTo>
                  <a:pt x="1405601" y="112217"/>
                  <a:pt x="1434752" y="118169"/>
                  <a:pt x="1455313" y="141667"/>
                </a:cubicBezTo>
                <a:cubicBezTo>
                  <a:pt x="1475698" y="164964"/>
                  <a:pt x="1489656" y="193182"/>
                  <a:pt x="1506828" y="218940"/>
                </a:cubicBezTo>
                <a:cubicBezTo>
                  <a:pt x="1515414" y="231819"/>
                  <a:pt x="1521641" y="246632"/>
                  <a:pt x="1532586" y="257577"/>
                </a:cubicBezTo>
                <a:cubicBezTo>
                  <a:pt x="1561069" y="286060"/>
                  <a:pt x="1573998" y="304041"/>
                  <a:pt x="1609859" y="321971"/>
                </a:cubicBezTo>
                <a:cubicBezTo>
                  <a:pt x="1622001" y="328042"/>
                  <a:pt x="1635617" y="330557"/>
                  <a:pt x="1648496" y="334850"/>
                </a:cubicBezTo>
                <a:cubicBezTo>
                  <a:pt x="1672757" y="359111"/>
                  <a:pt x="1693496" y="384902"/>
                  <a:pt x="1725769" y="399245"/>
                </a:cubicBezTo>
                <a:cubicBezTo>
                  <a:pt x="1750580" y="410272"/>
                  <a:pt x="1780451" y="409941"/>
                  <a:pt x="1803042" y="425002"/>
                </a:cubicBezTo>
                <a:cubicBezTo>
                  <a:pt x="1852975" y="458290"/>
                  <a:pt x="1826995" y="445865"/>
                  <a:pt x="1880316" y="463639"/>
                </a:cubicBezTo>
                <a:cubicBezTo>
                  <a:pt x="1893195" y="472225"/>
                  <a:pt x="1905108" y="482475"/>
                  <a:pt x="1918952" y="489397"/>
                </a:cubicBezTo>
                <a:cubicBezTo>
                  <a:pt x="1931094" y="495468"/>
                  <a:pt x="1945722" y="495683"/>
                  <a:pt x="1957589" y="502276"/>
                </a:cubicBezTo>
                <a:cubicBezTo>
                  <a:pt x="1957590" y="502276"/>
                  <a:pt x="2054181" y="566670"/>
                  <a:pt x="2073499" y="579549"/>
                </a:cubicBezTo>
                <a:lnTo>
                  <a:pt x="2189409" y="656822"/>
                </a:lnTo>
                <a:lnTo>
                  <a:pt x="2266682" y="708338"/>
                </a:lnTo>
                <a:lnTo>
                  <a:pt x="2305319" y="721216"/>
                </a:lnTo>
                <a:lnTo>
                  <a:pt x="2936383" y="708338"/>
                </a:lnTo>
                <a:lnTo>
                  <a:pt x="3721995" y="695459"/>
                </a:lnTo>
                <a:cubicBezTo>
                  <a:pt x="3735564" y="695035"/>
                  <a:pt x="3747461" y="685873"/>
                  <a:pt x="3760631" y="682580"/>
                </a:cubicBezTo>
                <a:cubicBezTo>
                  <a:pt x="3781867" y="677271"/>
                  <a:pt x="3803907" y="675461"/>
                  <a:pt x="3825026" y="669701"/>
                </a:cubicBezTo>
                <a:cubicBezTo>
                  <a:pt x="4169973" y="575624"/>
                  <a:pt x="3712405" y="691417"/>
                  <a:pt x="3953814" y="631064"/>
                </a:cubicBezTo>
                <a:lnTo>
                  <a:pt x="4881093" y="643943"/>
                </a:lnTo>
                <a:cubicBezTo>
                  <a:pt x="4894648" y="644686"/>
                  <a:pt x="4887237" y="670793"/>
                  <a:pt x="4893972" y="682580"/>
                </a:cubicBezTo>
                <a:cubicBezTo>
                  <a:pt x="4904622" y="701217"/>
                  <a:pt x="4918640" y="717798"/>
                  <a:pt x="4932609" y="734095"/>
                </a:cubicBezTo>
                <a:cubicBezTo>
                  <a:pt x="4944462" y="747924"/>
                  <a:pt x="4958366" y="759853"/>
                  <a:pt x="4971245" y="772732"/>
                </a:cubicBezTo>
                <a:cubicBezTo>
                  <a:pt x="4975538" y="798490"/>
                  <a:pt x="4978459" y="824514"/>
                  <a:pt x="4984124" y="850005"/>
                </a:cubicBezTo>
                <a:cubicBezTo>
                  <a:pt x="4987069" y="863257"/>
                  <a:pt x="4994058" y="875390"/>
                  <a:pt x="4997003" y="888642"/>
                </a:cubicBezTo>
                <a:cubicBezTo>
                  <a:pt x="5016895" y="978154"/>
                  <a:pt x="5000768" y="944120"/>
                  <a:pt x="5022761" y="1017431"/>
                </a:cubicBezTo>
                <a:cubicBezTo>
                  <a:pt x="5030563" y="1043437"/>
                  <a:pt x="5041934" y="1068364"/>
                  <a:pt x="5048519" y="1094704"/>
                </a:cubicBezTo>
                <a:cubicBezTo>
                  <a:pt x="5065151" y="1161236"/>
                  <a:pt x="5051579" y="1131492"/>
                  <a:pt x="5087155" y="1184856"/>
                </a:cubicBezTo>
                <a:cubicBezTo>
                  <a:pt x="5138971" y="1392119"/>
                  <a:pt x="5091252" y="1183681"/>
                  <a:pt x="5125792" y="1390918"/>
                </a:cubicBezTo>
                <a:cubicBezTo>
                  <a:pt x="5132989" y="1434102"/>
                  <a:pt x="5151550" y="1519707"/>
                  <a:pt x="5151550" y="1519707"/>
                </a:cubicBezTo>
                <a:cubicBezTo>
                  <a:pt x="5147257" y="1772991"/>
                  <a:pt x="5146838" y="2026371"/>
                  <a:pt x="5138671" y="2279560"/>
                </a:cubicBezTo>
                <a:cubicBezTo>
                  <a:pt x="5138233" y="2293129"/>
                  <a:pt x="5129522" y="2305144"/>
                  <a:pt x="5125792" y="2318197"/>
                </a:cubicBezTo>
                <a:cubicBezTo>
                  <a:pt x="5120929" y="2335216"/>
                  <a:pt x="5116753" y="2352433"/>
                  <a:pt x="5112913" y="2369712"/>
                </a:cubicBezTo>
                <a:cubicBezTo>
                  <a:pt x="5108164" y="2391081"/>
                  <a:pt x="5105343" y="2412871"/>
                  <a:pt x="5100034" y="2434107"/>
                </a:cubicBezTo>
                <a:cubicBezTo>
                  <a:pt x="5096741" y="2447277"/>
                  <a:pt x="5090884" y="2459690"/>
                  <a:pt x="5087155" y="2472743"/>
                </a:cubicBezTo>
                <a:cubicBezTo>
                  <a:pt x="5082292" y="2489762"/>
                  <a:pt x="5079139" y="2507240"/>
                  <a:pt x="5074276" y="2524259"/>
                </a:cubicBezTo>
                <a:cubicBezTo>
                  <a:pt x="5070547" y="2537312"/>
                  <a:pt x="5065126" y="2549842"/>
                  <a:pt x="5061397" y="2562895"/>
                </a:cubicBezTo>
                <a:cubicBezTo>
                  <a:pt x="5056534" y="2579914"/>
                  <a:pt x="5053382" y="2597392"/>
                  <a:pt x="5048519" y="2614411"/>
                </a:cubicBezTo>
                <a:cubicBezTo>
                  <a:pt x="5044790" y="2627464"/>
                  <a:pt x="5038933" y="2639877"/>
                  <a:pt x="5035640" y="2653047"/>
                </a:cubicBezTo>
                <a:cubicBezTo>
                  <a:pt x="5001713" y="2788754"/>
                  <a:pt x="5022761" y="2861897"/>
                  <a:pt x="5022761" y="3039414"/>
                </a:cubicBezTo>
                <a:lnTo>
                  <a:pt x="4881093" y="3039414"/>
                </a:lnTo>
                <a:lnTo>
                  <a:pt x="4198513" y="3039414"/>
                </a:lnTo>
                <a:lnTo>
                  <a:pt x="3219719" y="2936383"/>
                </a:lnTo>
                <a:lnTo>
                  <a:pt x="2305319" y="2318197"/>
                </a:lnTo>
                <a:lnTo>
                  <a:pt x="2305319" y="2665926"/>
                </a:lnTo>
                <a:lnTo>
                  <a:pt x="3052293" y="3258354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5791200" y="3562350"/>
            <a:ext cx="29718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3810000" y="3943350"/>
            <a:ext cx="11430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6248400" y="37147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Fluorescence Illumination</a:t>
            </a:r>
          </a:p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Light Source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616040" y="2571750"/>
            <a:ext cx="6096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PMT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68240" y="4629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14400" y="3409950"/>
            <a:ext cx="14478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Cell Framing Adapter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3902040" y="4019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Epi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-Coupling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76400" y="2038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5029200" y="44005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Acquisition &amp; Analysis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3825840" y="2876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Excitation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Emission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Brightfield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4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l="61233" b="50409"/>
          <a:stretch>
            <a:fillRect/>
          </a:stretch>
        </p:blipFill>
        <p:spPr bwMode="auto">
          <a:xfrm>
            <a:off x="4495800" y="1885950"/>
            <a:ext cx="347352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ounded Rectangle 39">
            <a:hlinkClick r:id="rId5" action="ppaction://hlinkshowjump?jump=endshow">
              <a:snd r:embed="rId4" name="bomb.wav" builtIn="1"/>
            </a:hlinkClick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000"/>
                            </p:stCondLst>
                            <p:childTnLst>
                              <p:par>
                                <p:cTn id="88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22" presetClass="exit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xit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1" grpId="1" animBg="1"/>
      <p:bldP spid="43" grpId="0" animBg="1"/>
      <p:bldP spid="44" grpId="0" animBg="1"/>
      <p:bldP spid="45" grpId="0" animBg="1"/>
      <p:bldP spid="53" grpId="0" animBg="1"/>
      <p:bldP spid="53" grpId="1" animBg="1"/>
      <p:bldP spid="57" grpId="0" animBg="1"/>
      <p:bldP spid="57" grpId="1" animBg="1"/>
      <p:bldP spid="58" grpId="0"/>
      <p:bldP spid="58" grpId="1"/>
      <p:bldP spid="59" grpId="0"/>
      <p:bldP spid="59" grpId="1"/>
      <p:bldP spid="60" grpId="0"/>
      <p:bldP spid="61" grpId="0"/>
      <p:bldP spid="61" grpId="1"/>
      <p:bldP spid="63" grpId="0" animBg="1"/>
      <p:bldP spid="64" grpId="0"/>
      <p:bldP spid="64" grpId="1"/>
      <p:bldP spid="65" grpId="0"/>
      <p:bldP spid="65" grpId="1"/>
      <p:bldP spid="66" grpId="0"/>
      <p:bldP spid="66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62</Words>
  <Application>Microsoft Office PowerPoint</Application>
  <PresentationFormat>On-screen Show (16:9)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10</cp:revision>
  <dcterms:created xsi:type="dcterms:W3CDTF">2008-11-07T16:21:28Z</dcterms:created>
  <dcterms:modified xsi:type="dcterms:W3CDTF">2008-11-09T16:48:51Z</dcterms:modified>
</cp:coreProperties>
</file>